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61" r:id="rId5"/>
    <p:sldId id="266" r:id="rId6"/>
    <p:sldId id="262" r:id="rId7"/>
    <p:sldId id="265" r:id="rId8"/>
    <p:sldId id="263" r:id="rId9"/>
    <p:sldId id="264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96" autoAdjust="0"/>
  </p:normalViewPr>
  <p:slideViewPr>
    <p:cSldViewPr snapToGrid="0">
      <p:cViewPr>
        <p:scale>
          <a:sx n="100" d="100"/>
          <a:sy n="100" d="100"/>
        </p:scale>
        <p:origin x="19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647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062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435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72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108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622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5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654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691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5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2F010-DB07-436D-8612-9E5BD5A51E58}" type="datetimeFigureOut">
              <a:rPr lang="en-AU" smtClean="0"/>
              <a:t>6/08/2018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6E029-2204-40C8-A7ED-60EDF1279E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174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6F7C3-F9C5-4827-92B7-54E7D0DA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2A2B-1081-4D9A-99C2-3ED4B8AA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09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EA41E45-F846-4CE9-9A1F-8F5AA758A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92" y="4767072"/>
            <a:ext cx="4945641" cy="162521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Brixton" panose="020B0000000000000000" pitchFamily="34" charset="0"/>
                <a:ea typeface="Brixton" panose="020B0000000000000000" pitchFamily="34" charset="0"/>
                <a:cs typeface="+mj-cs"/>
              </a:rPr>
              <a:t>TROUSERS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FC20F-84E6-4F7A-914A-BEF4BFBB9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r="-3" b="-3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AA702175-3E94-40C4-8597-027570CE30AF}"/>
              </a:ext>
            </a:extLst>
          </p:cNvPr>
          <p:cNvSpPr txBox="1">
            <a:spLocks/>
          </p:cNvSpPr>
          <p:nvPr/>
        </p:nvSpPr>
        <p:spPr>
          <a:xfrm>
            <a:off x="5686922" y="917725"/>
            <a:ext cx="3211418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WHAT CAN BE CUSTOMISED: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FIT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POCKETS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BUTTONS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FFFFF"/>
              </a:solidFill>
              <a:latin typeface="Brixton" panose="020B0000000000000000" pitchFamily="34" charset="0"/>
              <a:ea typeface="Brixton" panose="020B0000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FFFFF"/>
              </a:solidFill>
              <a:latin typeface="Brixton" panose="020B0000000000000000" pitchFamily="34" charset="0"/>
              <a:ea typeface="Brixton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67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42D1E5AB-EC28-4040-8091-BF0960E06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653" y="4756638"/>
            <a:ext cx="8354891" cy="930447"/>
          </a:xfrm>
          <a:prstGeom prst="rect">
            <a:avLst/>
          </a:prstGeom>
        </p:spPr>
        <p:txBody>
          <a:bodyPr rot="0" vert="horz" lIns="91440" tIns="45720" rIns="91440" bIns="45720" rtlCol="0" anchor="b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700" kern="12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  <a:cs typeface="+mj-cs"/>
              </a:rPr>
              <a:t>CUSTOMISATION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877D5-AA13-4742-8E73-5DA7C4EBF8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2" y="307731"/>
            <a:ext cx="7202950" cy="3997637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2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EA41E45-F846-4CE9-9A1F-8F5AA758A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92" y="4767072"/>
            <a:ext cx="4945641" cy="162521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Brixton" panose="020B0000000000000000" pitchFamily="34" charset="0"/>
                <a:ea typeface="Brixton" panose="020B0000000000000000" pitchFamily="34" charset="0"/>
                <a:cs typeface="+mj-cs"/>
              </a:rPr>
              <a:t>JACKETS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FF7D7-77A7-4539-A2F2-6EBA913AAFD0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5950"/>
          <a:stretch/>
        </p:blipFill>
        <p:spPr bwMode="auto">
          <a:xfrm>
            <a:off x="245660" y="321733"/>
            <a:ext cx="5293729" cy="410739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8538852-2708-4AF0-8883-9E0C25B07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6922" y="917725"/>
            <a:ext cx="3211418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WHAT CAN BE CUSTOMISED: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LAPELS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VENTS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POCKETS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BUTTONS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21103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E8088-003F-4C63-A9F3-75B5BE8B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-854937" y="1569810"/>
            <a:ext cx="3141350" cy="658942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LAPELS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15EF54-8FBF-42C0-8BBC-5CC6E7BA6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5209" y="3028954"/>
            <a:ext cx="2544501" cy="441006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NOTCH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DA3299-3226-4F3D-8B71-96F178806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6200000">
            <a:off x="-815304" y="4670203"/>
            <a:ext cx="3059437" cy="658942"/>
          </a:xfr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VENTS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9F03181-6482-4351-BAAD-1FF7F55125C5}"/>
              </a:ext>
            </a:extLst>
          </p:cNvPr>
          <p:cNvSpPr txBox="1">
            <a:spLocks/>
          </p:cNvSpPr>
          <p:nvPr/>
        </p:nvSpPr>
        <p:spPr>
          <a:xfrm>
            <a:off x="3589709" y="3028955"/>
            <a:ext cx="2782301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PEAK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BD1B929-3C3F-4484-B903-13488F4F0B42}"/>
              </a:ext>
            </a:extLst>
          </p:cNvPr>
          <p:cNvSpPr txBox="1">
            <a:spLocks/>
          </p:cNvSpPr>
          <p:nvPr/>
        </p:nvSpPr>
        <p:spPr>
          <a:xfrm>
            <a:off x="6372010" y="3029361"/>
            <a:ext cx="2579902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SHAWL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8BBFA3B-A7E3-4292-9F57-438A8B12D25A}"/>
              </a:ext>
            </a:extLst>
          </p:cNvPr>
          <p:cNvSpPr txBox="1">
            <a:spLocks/>
          </p:cNvSpPr>
          <p:nvPr/>
        </p:nvSpPr>
        <p:spPr>
          <a:xfrm>
            <a:off x="1043886" y="6129352"/>
            <a:ext cx="2747039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ITALIAN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E1E14C7-0BA3-4BF0-A0B3-F56FEBA96381}"/>
              </a:ext>
            </a:extLst>
          </p:cNvPr>
          <p:cNvSpPr txBox="1">
            <a:spLocks/>
          </p:cNvSpPr>
          <p:nvPr/>
        </p:nvSpPr>
        <p:spPr>
          <a:xfrm>
            <a:off x="3790925" y="6129352"/>
            <a:ext cx="2609982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AMERICAN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A2337D00-2F50-4DF9-B106-443239E3AE4C}"/>
              </a:ext>
            </a:extLst>
          </p:cNvPr>
          <p:cNvSpPr txBox="1">
            <a:spLocks/>
          </p:cNvSpPr>
          <p:nvPr/>
        </p:nvSpPr>
        <p:spPr>
          <a:xfrm>
            <a:off x="6400906" y="6129352"/>
            <a:ext cx="2577237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ENGLISH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2FEEA4-E517-402F-B1A0-E7A005CB30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" b="14972"/>
          <a:stretch/>
        </p:blipFill>
        <p:spPr bwMode="auto">
          <a:xfrm>
            <a:off x="3585861" y="844393"/>
            <a:ext cx="2782301" cy="2197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B797BC-F5E3-4E09-B643-F41E1E90B13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4" b="30729"/>
          <a:stretch/>
        </p:blipFill>
        <p:spPr bwMode="auto">
          <a:xfrm>
            <a:off x="6368162" y="839746"/>
            <a:ext cx="2533481" cy="21976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24EE9F-F6BA-45E5-A088-CDC786B71F9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" b="13775"/>
          <a:stretch/>
        </p:blipFill>
        <p:spPr bwMode="auto">
          <a:xfrm>
            <a:off x="1026302" y="789497"/>
            <a:ext cx="2354230" cy="22479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E27663-E36C-4492-9C03-BE065849B74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2"/>
          <a:stretch/>
        </p:blipFill>
        <p:spPr bwMode="auto">
          <a:xfrm>
            <a:off x="3628819" y="4039368"/>
            <a:ext cx="2739343" cy="20895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8D9098-2F9B-48B9-BE83-F684AED6395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86" y="4039375"/>
            <a:ext cx="2743191" cy="208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59B90-F98A-4AE1-8618-03869B45FD3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10" y="4039368"/>
            <a:ext cx="2577237" cy="2089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74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EA41E45-F846-4CE9-9A1F-8F5AA758A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92" y="4767072"/>
            <a:ext cx="4945641" cy="162521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WAISTCOATS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F00D4-5FB2-4B75-A068-F4D88B56A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82" t="27719" r="82" b="20568"/>
          <a:stretch/>
        </p:blipFill>
        <p:spPr>
          <a:xfrm>
            <a:off x="241299" y="321731"/>
            <a:ext cx="5293730" cy="4106285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B1CCCBA9-BB05-4391-A531-826034B61F34}"/>
              </a:ext>
            </a:extLst>
          </p:cNvPr>
          <p:cNvSpPr txBox="1">
            <a:spLocks/>
          </p:cNvSpPr>
          <p:nvPr/>
        </p:nvSpPr>
        <p:spPr>
          <a:xfrm>
            <a:off x="5686922" y="917725"/>
            <a:ext cx="3211418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WHAT CAN BE CUSTOMISED: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DESIGN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FABRIC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POCKET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BUTTONS</a:t>
            </a:r>
          </a:p>
        </p:txBody>
      </p:sp>
    </p:spTree>
    <p:extLst>
      <p:ext uri="{BB962C8B-B14F-4D97-AF65-F5344CB8AC3E}">
        <p14:creationId xmlns:p14="http://schemas.microsoft.com/office/powerpoint/2010/main" val="235282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EA41E45-F846-4CE9-9A1F-8F5AA758A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192" y="4767072"/>
            <a:ext cx="4945641" cy="1625210"/>
          </a:xfrm>
          <a:prstGeom prst="rect">
            <a:avLst/>
          </a:prstGeom>
        </p:spPr>
        <p:txBody>
          <a:bodyPr rot="0" vert="horz" lIns="91440" tIns="45720" rIns="91440" bIns="45720" rtlCol="0" anchor="ctr" anchorCtr="0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Brixton" panose="020B0000000000000000" pitchFamily="34" charset="0"/>
                <a:ea typeface="Brixton" panose="020B0000000000000000" pitchFamily="34" charset="0"/>
                <a:cs typeface="+mj-cs"/>
              </a:rPr>
              <a:t>DRESS SHIRTS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 </a:t>
            </a:r>
          </a:p>
        </p:txBody>
      </p:sp>
      <p:pic>
        <p:nvPicPr>
          <p:cNvPr id="12" name="Picture 11" descr="C:\Users\yufan\Downloads\adult-angry-black-and-white-249757 (1).jpg">
            <a:extLst>
              <a:ext uri="{FF2B5EF4-FFF2-40B4-BE49-F238E27FC236}">
                <a16:creationId xmlns:a16="http://schemas.microsoft.com/office/drawing/2014/main" id="{48B9C348-AFE5-4FF1-AFB1-7FCDE86333D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35352" r="-80" b="12858"/>
          <a:stretch/>
        </p:blipFill>
        <p:spPr bwMode="auto">
          <a:xfrm>
            <a:off x="245660" y="321733"/>
            <a:ext cx="5293729" cy="410739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1BC9E989-D53E-4449-8DA6-7242D50805AB}"/>
              </a:ext>
            </a:extLst>
          </p:cNvPr>
          <p:cNvSpPr txBox="1">
            <a:spLocks/>
          </p:cNvSpPr>
          <p:nvPr/>
        </p:nvSpPr>
        <p:spPr>
          <a:xfrm>
            <a:off x="5686922" y="917725"/>
            <a:ext cx="3211418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WHAT CAN BE CUSTOMISED:</a:t>
            </a:r>
          </a:p>
          <a:p>
            <a:endParaRPr lang="en-US" sz="1700" dirty="0">
              <a:solidFill>
                <a:srgbClr val="FFFFF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COLLARS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CUFFS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FFFFFF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NAME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FFFFF"/>
              </a:solidFill>
              <a:latin typeface="Brixton" panose="020B0000000000000000" pitchFamily="34" charset="0"/>
              <a:ea typeface="Brixton" panose="020B0000000000000000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FFFFFF"/>
              </a:solidFill>
              <a:latin typeface="Brixton" panose="020B0000000000000000" pitchFamily="34" charset="0"/>
              <a:ea typeface="Brixton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2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E8088-003F-4C63-A9F3-75B5BE8B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-1159305" y="1874178"/>
            <a:ext cx="3750086" cy="65894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COLLARS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15EF54-8FBF-42C0-8BBC-5CC6E7BA6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533" y="1738684"/>
            <a:ext cx="2516283" cy="438877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SPREAD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9F03181-6482-4351-BAAD-1FF7F55125C5}"/>
              </a:ext>
            </a:extLst>
          </p:cNvPr>
          <p:cNvSpPr txBox="1">
            <a:spLocks/>
          </p:cNvSpPr>
          <p:nvPr/>
        </p:nvSpPr>
        <p:spPr>
          <a:xfrm>
            <a:off x="3540913" y="1740675"/>
            <a:ext cx="2859993" cy="436886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STRAIGHT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BD1B929-3C3F-4484-B903-13488F4F0B42}"/>
              </a:ext>
            </a:extLst>
          </p:cNvPr>
          <p:cNvSpPr txBox="1">
            <a:spLocks/>
          </p:cNvSpPr>
          <p:nvPr/>
        </p:nvSpPr>
        <p:spPr>
          <a:xfrm>
            <a:off x="6400906" y="1740675"/>
            <a:ext cx="2577237" cy="436887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CUTAWAY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8BBFA3B-A7E3-4292-9F57-438A8B12D25A}"/>
              </a:ext>
            </a:extLst>
          </p:cNvPr>
          <p:cNvSpPr txBox="1">
            <a:spLocks/>
          </p:cNvSpPr>
          <p:nvPr/>
        </p:nvSpPr>
        <p:spPr>
          <a:xfrm>
            <a:off x="1044549" y="3637690"/>
            <a:ext cx="3931898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BUTTONDOWN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E1E14C7-0BA3-4BF0-A0B3-F56FEBA96381}"/>
              </a:ext>
            </a:extLst>
          </p:cNvPr>
          <p:cNvSpPr txBox="1">
            <a:spLocks/>
          </p:cNvSpPr>
          <p:nvPr/>
        </p:nvSpPr>
        <p:spPr>
          <a:xfrm>
            <a:off x="4970909" y="3641806"/>
            <a:ext cx="4001696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TUXEDO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9456A5-53F5-437E-908A-156BC8DB0B7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0" b="16951"/>
          <a:stretch/>
        </p:blipFill>
        <p:spPr bwMode="auto">
          <a:xfrm>
            <a:off x="1048945" y="868573"/>
            <a:ext cx="2324561" cy="872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0CCA23-68DC-4B09-A722-BB64C12834B5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112"/>
          <a:stretch/>
        </p:blipFill>
        <p:spPr bwMode="auto">
          <a:xfrm>
            <a:off x="5793637" y="2581012"/>
            <a:ext cx="2577237" cy="10678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FB4F2D-5AC4-4D27-B6D3-723B958B2717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93"/>
          <a:stretch/>
        </p:blipFill>
        <p:spPr bwMode="auto">
          <a:xfrm>
            <a:off x="3913234" y="714278"/>
            <a:ext cx="2320265" cy="10306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682DCC-3E30-4468-9200-C272CD7BE131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347"/>
          <a:stretch/>
        </p:blipFill>
        <p:spPr bwMode="auto">
          <a:xfrm>
            <a:off x="1749918" y="2761738"/>
            <a:ext cx="2516284" cy="8781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4A997B-628F-4DFA-A548-5BF668174E80}"/>
              </a:ext>
            </a:extLst>
          </p:cNvPr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1" t="51424"/>
          <a:stretch/>
        </p:blipFill>
        <p:spPr bwMode="auto">
          <a:xfrm>
            <a:off x="6583917" y="787556"/>
            <a:ext cx="2320265" cy="9511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AE25EB6-5BB4-4D51-896D-3B33B1D1B21D}"/>
              </a:ext>
            </a:extLst>
          </p:cNvPr>
          <p:cNvSpPr txBox="1">
            <a:spLocks/>
          </p:cNvSpPr>
          <p:nvPr/>
        </p:nvSpPr>
        <p:spPr>
          <a:xfrm rot="16200000">
            <a:off x="-509613" y="4974572"/>
            <a:ext cx="2450702" cy="65894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CUFFS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58512025-C71D-488B-B21D-5F97489D846A}"/>
              </a:ext>
            </a:extLst>
          </p:cNvPr>
          <p:cNvSpPr txBox="1">
            <a:spLocks/>
          </p:cNvSpPr>
          <p:nvPr/>
        </p:nvSpPr>
        <p:spPr>
          <a:xfrm>
            <a:off x="1044548" y="6128917"/>
            <a:ext cx="2747039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BARREL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DFA84EC9-2272-4070-80ED-8EB249B177FD}"/>
              </a:ext>
            </a:extLst>
          </p:cNvPr>
          <p:cNvSpPr txBox="1">
            <a:spLocks/>
          </p:cNvSpPr>
          <p:nvPr/>
        </p:nvSpPr>
        <p:spPr>
          <a:xfrm>
            <a:off x="3790925" y="6129352"/>
            <a:ext cx="2609982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MITERED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1740F872-6854-4EE8-B309-0F21008AECE7}"/>
              </a:ext>
            </a:extLst>
          </p:cNvPr>
          <p:cNvSpPr txBox="1">
            <a:spLocks/>
          </p:cNvSpPr>
          <p:nvPr/>
        </p:nvSpPr>
        <p:spPr>
          <a:xfrm>
            <a:off x="6400906" y="6129352"/>
            <a:ext cx="2577237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FRENCH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DB611CD-F036-4741-99F9-DC9FFDDE9056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9761" b="13388"/>
          <a:stretch/>
        </p:blipFill>
        <p:spPr bwMode="auto">
          <a:xfrm rot="16200000">
            <a:off x="1515100" y="4412878"/>
            <a:ext cx="2059728" cy="1399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569F36-84FB-46E5-BC28-A4C2997A6422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24841" b="13342"/>
          <a:stretch/>
        </p:blipFill>
        <p:spPr bwMode="auto">
          <a:xfrm rot="16200000">
            <a:off x="6728069" y="4339938"/>
            <a:ext cx="2031961" cy="15094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8E56CB-2455-420D-9217-E83597183A0C}"/>
              </a:ext>
            </a:extLst>
          </p:cNvPr>
          <p:cNvPicPr/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27941" b="14729"/>
          <a:stretch/>
        </p:blipFill>
        <p:spPr bwMode="auto">
          <a:xfrm rot="16200000">
            <a:off x="4190057" y="4385132"/>
            <a:ext cx="2035136" cy="14301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124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E8088-003F-4C63-A9F3-75B5BE8B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-2384661" y="3099533"/>
            <a:ext cx="6200797" cy="65894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COLLARS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15EF54-8FBF-42C0-8BBC-5CC6E7BA6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532" y="1981536"/>
            <a:ext cx="3935650" cy="438877"/>
          </a:xfrm>
          <a:solidFill>
            <a:schemeClr val="accent3"/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SPREAD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9F03181-6482-4351-BAAD-1FF7F55125C5}"/>
              </a:ext>
            </a:extLst>
          </p:cNvPr>
          <p:cNvSpPr txBox="1">
            <a:spLocks/>
          </p:cNvSpPr>
          <p:nvPr/>
        </p:nvSpPr>
        <p:spPr>
          <a:xfrm>
            <a:off x="4982182" y="1981535"/>
            <a:ext cx="3776875" cy="436886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STRAIGHT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BD1B929-3C3F-4484-B903-13488F4F0B42}"/>
              </a:ext>
            </a:extLst>
          </p:cNvPr>
          <p:cNvSpPr txBox="1">
            <a:spLocks/>
          </p:cNvSpPr>
          <p:nvPr/>
        </p:nvSpPr>
        <p:spPr>
          <a:xfrm>
            <a:off x="1045209" y="4032906"/>
            <a:ext cx="3935650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CUTAWAY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8BBFA3B-A7E3-4292-9F57-438A8B12D25A}"/>
              </a:ext>
            </a:extLst>
          </p:cNvPr>
          <p:cNvSpPr txBox="1">
            <a:spLocks/>
          </p:cNvSpPr>
          <p:nvPr/>
        </p:nvSpPr>
        <p:spPr>
          <a:xfrm>
            <a:off x="4980860" y="4032906"/>
            <a:ext cx="3778198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BUTTONDOWN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E1E14C7-0BA3-4BF0-A0B3-F56FEBA96381}"/>
              </a:ext>
            </a:extLst>
          </p:cNvPr>
          <p:cNvSpPr txBox="1">
            <a:spLocks/>
          </p:cNvSpPr>
          <p:nvPr/>
        </p:nvSpPr>
        <p:spPr>
          <a:xfrm>
            <a:off x="1045209" y="6088393"/>
            <a:ext cx="7713848" cy="44100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TUXEDO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9456A5-53F5-437E-908A-156BC8DB0B7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0" b="16951"/>
          <a:stretch/>
        </p:blipFill>
        <p:spPr bwMode="auto">
          <a:xfrm>
            <a:off x="1404413" y="743920"/>
            <a:ext cx="3298825" cy="1237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0CCA23-68DC-4B09-A722-BB64C12834B5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112"/>
          <a:stretch/>
        </p:blipFill>
        <p:spPr bwMode="auto">
          <a:xfrm>
            <a:off x="3377801" y="4757981"/>
            <a:ext cx="3206115" cy="13284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FB4F2D-5AC4-4D27-B6D3-723B958B2717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93"/>
          <a:stretch/>
        </p:blipFill>
        <p:spPr bwMode="auto">
          <a:xfrm>
            <a:off x="5320711" y="604951"/>
            <a:ext cx="3145155" cy="1397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682DCC-3E30-4468-9200-C272CD7BE131}"/>
              </a:ext>
            </a:extLst>
          </p:cNvPr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347"/>
          <a:stretch/>
        </p:blipFill>
        <p:spPr bwMode="auto">
          <a:xfrm>
            <a:off x="5320711" y="2746255"/>
            <a:ext cx="3236595" cy="1283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4A997B-628F-4DFA-A548-5BF668174E80}"/>
              </a:ext>
            </a:extLst>
          </p:cNvPr>
          <p:cNvPicPr/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1" t="51424"/>
          <a:stretch/>
        </p:blipFill>
        <p:spPr bwMode="auto">
          <a:xfrm>
            <a:off x="1421876" y="2699077"/>
            <a:ext cx="3263900" cy="13379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494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CE8088-003F-4C63-A9F3-75B5BE8BB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-2384656" y="3099529"/>
            <a:ext cx="6200788" cy="658942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r"/>
            <a:r>
              <a:rPr lang="en-AU" sz="32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CUFFS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28BBFA3B-A7E3-4292-9F57-438A8B12D25A}"/>
              </a:ext>
            </a:extLst>
          </p:cNvPr>
          <p:cNvSpPr txBox="1">
            <a:spLocks/>
          </p:cNvSpPr>
          <p:nvPr/>
        </p:nvSpPr>
        <p:spPr>
          <a:xfrm>
            <a:off x="1043886" y="6129352"/>
            <a:ext cx="2747039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BARREL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E1E14C7-0BA3-4BF0-A0B3-F56FEBA96381}"/>
              </a:ext>
            </a:extLst>
          </p:cNvPr>
          <p:cNvSpPr txBox="1">
            <a:spLocks/>
          </p:cNvSpPr>
          <p:nvPr/>
        </p:nvSpPr>
        <p:spPr>
          <a:xfrm>
            <a:off x="3790925" y="6129352"/>
            <a:ext cx="2609982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MITERED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A2337D00-2F50-4DF9-B106-443239E3AE4C}"/>
              </a:ext>
            </a:extLst>
          </p:cNvPr>
          <p:cNvSpPr txBox="1">
            <a:spLocks/>
          </p:cNvSpPr>
          <p:nvPr/>
        </p:nvSpPr>
        <p:spPr>
          <a:xfrm>
            <a:off x="6400906" y="6129352"/>
            <a:ext cx="2577237" cy="400042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AU" sz="2000" dirty="0">
                <a:solidFill>
                  <a:schemeClr val="bg1"/>
                </a:solidFill>
                <a:latin typeface="Brixton" panose="020B0000000000000000" pitchFamily="34" charset="0"/>
                <a:ea typeface="Brixton" panose="020B0000000000000000" pitchFamily="34" charset="0"/>
              </a:rPr>
              <a:t>FRENCH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E4B214-213F-4F23-9EF2-9732FC4105D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9761" b="13388"/>
          <a:stretch/>
        </p:blipFill>
        <p:spPr bwMode="auto">
          <a:xfrm rot="16200000">
            <a:off x="814758" y="2268219"/>
            <a:ext cx="3463290" cy="2353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45B7BB-5E4A-4788-8199-CB8533F6EB3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24841" b="13342"/>
          <a:stretch/>
        </p:blipFill>
        <p:spPr bwMode="auto">
          <a:xfrm rot="16200000">
            <a:off x="5960535" y="2156777"/>
            <a:ext cx="3425190" cy="25444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FBDEB1-740A-42AD-90AF-0E5B7D1FF0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2" t="27941" b="14729"/>
          <a:stretch/>
        </p:blipFill>
        <p:spPr bwMode="auto">
          <a:xfrm rot="16200000">
            <a:off x="3490921" y="2222817"/>
            <a:ext cx="3428365" cy="2409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354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71</Words>
  <Application>Microsoft Office PowerPoint</Application>
  <PresentationFormat>On-screen Show (4:3)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Brixton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Fan Zheng</dc:creator>
  <cp:lastModifiedBy>Yu Fan Zheng</cp:lastModifiedBy>
  <cp:revision>4</cp:revision>
  <dcterms:created xsi:type="dcterms:W3CDTF">2018-08-06T10:37:20Z</dcterms:created>
  <dcterms:modified xsi:type="dcterms:W3CDTF">2018-08-06T11:10:14Z</dcterms:modified>
</cp:coreProperties>
</file>